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8" r:id="rId3"/>
    <p:sldId id="259" r:id="rId4"/>
    <p:sldId id="260" r:id="rId5"/>
  </p:sldIdLst>
  <p:sldSz cx="15240000" cy="62087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B1C1D"/>
    <a:srgbClr val="0CAD02"/>
    <a:srgbClr val="19EF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4" d="100"/>
          <a:sy n="64" d="100"/>
        </p:scale>
        <p:origin x="96" y="4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05000" y="1016102"/>
            <a:ext cx="11430000" cy="2161552"/>
          </a:xfrm>
        </p:spPr>
        <p:txBody>
          <a:bodyPr anchor="b"/>
          <a:lstStyle>
            <a:lvl1pPr algn="ctr">
              <a:defRPr sz="543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05000" y="3261012"/>
            <a:ext cx="11430000" cy="1499001"/>
          </a:xfrm>
        </p:spPr>
        <p:txBody>
          <a:bodyPr/>
          <a:lstStyle>
            <a:lvl1pPr marL="0" indent="0" algn="ctr">
              <a:buNone/>
              <a:defRPr sz="2173"/>
            </a:lvl1pPr>
            <a:lvl2pPr marL="413903" indent="0" algn="ctr">
              <a:buNone/>
              <a:defRPr sz="1811"/>
            </a:lvl2pPr>
            <a:lvl3pPr marL="827806" indent="0" algn="ctr">
              <a:buNone/>
              <a:defRPr sz="1630"/>
            </a:lvl3pPr>
            <a:lvl4pPr marL="1241709" indent="0" algn="ctr">
              <a:buNone/>
              <a:defRPr sz="1448"/>
            </a:lvl4pPr>
            <a:lvl5pPr marL="1655613" indent="0" algn="ctr">
              <a:buNone/>
              <a:defRPr sz="1448"/>
            </a:lvl5pPr>
            <a:lvl6pPr marL="2069516" indent="0" algn="ctr">
              <a:buNone/>
              <a:defRPr sz="1448"/>
            </a:lvl6pPr>
            <a:lvl7pPr marL="2483419" indent="0" algn="ctr">
              <a:buNone/>
              <a:defRPr sz="1448"/>
            </a:lvl7pPr>
            <a:lvl8pPr marL="2897322" indent="0" algn="ctr">
              <a:buNone/>
              <a:defRPr sz="1448"/>
            </a:lvl8pPr>
            <a:lvl9pPr marL="3311225" indent="0" algn="ctr">
              <a:buNone/>
              <a:defRPr sz="1448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11419-BEE4-452A-A039-8888F25DE418}" type="datetimeFigureOut">
              <a:rPr lang="en-US" smtClean="0"/>
              <a:t>1/2/2021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ED7E6-D94D-4B9A-BC14-252ED3A6E5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6903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11419-BEE4-452A-A039-8888F25DE418}" type="datetimeFigureOut">
              <a:rPr lang="en-US" smtClean="0"/>
              <a:t>1/2/2021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ED7E6-D94D-4B9A-BC14-252ED3A6E5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3065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906125" y="330557"/>
            <a:ext cx="3286125" cy="526159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47750" y="330557"/>
            <a:ext cx="9667875" cy="526159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11419-BEE4-452A-A039-8888F25DE418}" type="datetimeFigureOut">
              <a:rPr lang="en-US" smtClean="0"/>
              <a:t>1/2/2021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ED7E6-D94D-4B9A-BC14-252ED3A6E5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9749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11419-BEE4-452A-A039-8888F25DE418}" type="datetimeFigureOut">
              <a:rPr lang="en-US" smtClean="0"/>
              <a:t>1/2/2021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ED7E6-D94D-4B9A-BC14-252ED3A6E5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4009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9813" y="1547867"/>
            <a:ext cx="13144500" cy="2582652"/>
          </a:xfrm>
        </p:spPr>
        <p:txBody>
          <a:bodyPr anchor="b"/>
          <a:lstStyle>
            <a:lvl1pPr>
              <a:defRPr sz="543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9813" y="4154952"/>
            <a:ext cx="13144500" cy="1358156"/>
          </a:xfrm>
        </p:spPr>
        <p:txBody>
          <a:bodyPr/>
          <a:lstStyle>
            <a:lvl1pPr marL="0" indent="0">
              <a:buNone/>
              <a:defRPr sz="2173">
                <a:solidFill>
                  <a:schemeClr val="tx1">
                    <a:tint val="75000"/>
                  </a:schemeClr>
                </a:solidFill>
              </a:defRPr>
            </a:lvl1pPr>
            <a:lvl2pPr marL="413903" indent="0">
              <a:buNone/>
              <a:defRPr sz="1811">
                <a:solidFill>
                  <a:schemeClr val="tx1">
                    <a:tint val="75000"/>
                  </a:schemeClr>
                </a:solidFill>
              </a:defRPr>
            </a:lvl2pPr>
            <a:lvl3pPr marL="827806" indent="0">
              <a:buNone/>
              <a:defRPr sz="1630">
                <a:solidFill>
                  <a:schemeClr val="tx1">
                    <a:tint val="75000"/>
                  </a:schemeClr>
                </a:solidFill>
              </a:defRPr>
            </a:lvl3pPr>
            <a:lvl4pPr marL="1241709" indent="0">
              <a:buNone/>
              <a:defRPr sz="1448">
                <a:solidFill>
                  <a:schemeClr val="tx1">
                    <a:tint val="75000"/>
                  </a:schemeClr>
                </a:solidFill>
              </a:defRPr>
            </a:lvl4pPr>
            <a:lvl5pPr marL="1655613" indent="0">
              <a:buNone/>
              <a:defRPr sz="1448">
                <a:solidFill>
                  <a:schemeClr val="tx1">
                    <a:tint val="75000"/>
                  </a:schemeClr>
                </a:solidFill>
              </a:defRPr>
            </a:lvl5pPr>
            <a:lvl6pPr marL="2069516" indent="0">
              <a:buNone/>
              <a:defRPr sz="1448">
                <a:solidFill>
                  <a:schemeClr val="tx1">
                    <a:tint val="75000"/>
                  </a:schemeClr>
                </a:solidFill>
              </a:defRPr>
            </a:lvl6pPr>
            <a:lvl7pPr marL="2483419" indent="0">
              <a:buNone/>
              <a:defRPr sz="1448">
                <a:solidFill>
                  <a:schemeClr val="tx1">
                    <a:tint val="75000"/>
                  </a:schemeClr>
                </a:solidFill>
              </a:defRPr>
            </a:lvl7pPr>
            <a:lvl8pPr marL="2897322" indent="0">
              <a:buNone/>
              <a:defRPr sz="1448">
                <a:solidFill>
                  <a:schemeClr val="tx1">
                    <a:tint val="75000"/>
                  </a:schemeClr>
                </a:solidFill>
              </a:defRPr>
            </a:lvl8pPr>
            <a:lvl9pPr marL="3311225" indent="0">
              <a:buNone/>
              <a:defRPr sz="144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11419-BEE4-452A-A039-8888F25DE418}" type="datetimeFigureOut">
              <a:rPr lang="en-US" smtClean="0"/>
              <a:t>1/2/2021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ED7E6-D94D-4B9A-BC14-252ED3A6E5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4900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47750" y="1652783"/>
            <a:ext cx="6477000" cy="3939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715250" y="1652783"/>
            <a:ext cx="6477000" cy="3939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11419-BEE4-452A-A039-8888F25DE418}" type="datetimeFigureOut">
              <a:rPr lang="en-US" smtClean="0"/>
              <a:t>1/2/2021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ED7E6-D94D-4B9A-BC14-252ED3A6E5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2537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9735" y="330557"/>
            <a:ext cx="13144500" cy="12000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9736" y="1521998"/>
            <a:ext cx="6447234" cy="745907"/>
          </a:xfrm>
        </p:spPr>
        <p:txBody>
          <a:bodyPr anchor="b"/>
          <a:lstStyle>
            <a:lvl1pPr marL="0" indent="0">
              <a:buNone/>
              <a:defRPr sz="2173" b="1"/>
            </a:lvl1pPr>
            <a:lvl2pPr marL="413903" indent="0">
              <a:buNone/>
              <a:defRPr sz="1811" b="1"/>
            </a:lvl2pPr>
            <a:lvl3pPr marL="827806" indent="0">
              <a:buNone/>
              <a:defRPr sz="1630" b="1"/>
            </a:lvl3pPr>
            <a:lvl4pPr marL="1241709" indent="0">
              <a:buNone/>
              <a:defRPr sz="1448" b="1"/>
            </a:lvl4pPr>
            <a:lvl5pPr marL="1655613" indent="0">
              <a:buNone/>
              <a:defRPr sz="1448" b="1"/>
            </a:lvl5pPr>
            <a:lvl6pPr marL="2069516" indent="0">
              <a:buNone/>
              <a:defRPr sz="1448" b="1"/>
            </a:lvl6pPr>
            <a:lvl7pPr marL="2483419" indent="0">
              <a:buNone/>
              <a:defRPr sz="1448" b="1"/>
            </a:lvl7pPr>
            <a:lvl8pPr marL="2897322" indent="0">
              <a:buNone/>
              <a:defRPr sz="1448" b="1"/>
            </a:lvl8pPr>
            <a:lvl9pPr marL="3311225" indent="0">
              <a:buNone/>
              <a:defRPr sz="144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9736" y="2267905"/>
            <a:ext cx="6447234" cy="33357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715250" y="1521998"/>
            <a:ext cx="6478985" cy="745907"/>
          </a:xfrm>
        </p:spPr>
        <p:txBody>
          <a:bodyPr anchor="b"/>
          <a:lstStyle>
            <a:lvl1pPr marL="0" indent="0">
              <a:buNone/>
              <a:defRPr sz="2173" b="1"/>
            </a:lvl1pPr>
            <a:lvl2pPr marL="413903" indent="0">
              <a:buNone/>
              <a:defRPr sz="1811" b="1"/>
            </a:lvl2pPr>
            <a:lvl3pPr marL="827806" indent="0">
              <a:buNone/>
              <a:defRPr sz="1630" b="1"/>
            </a:lvl3pPr>
            <a:lvl4pPr marL="1241709" indent="0">
              <a:buNone/>
              <a:defRPr sz="1448" b="1"/>
            </a:lvl4pPr>
            <a:lvl5pPr marL="1655613" indent="0">
              <a:buNone/>
              <a:defRPr sz="1448" b="1"/>
            </a:lvl5pPr>
            <a:lvl6pPr marL="2069516" indent="0">
              <a:buNone/>
              <a:defRPr sz="1448" b="1"/>
            </a:lvl6pPr>
            <a:lvl7pPr marL="2483419" indent="0">
              <a:buNone/>
              <a:defRPr sz="1448" b="1"/>
            </a:lvl7pPr>
            <a:lvl8pPr marL="2897322" indent="0">
              <a:buNone/>
              <a:defRPr sz="1448" b="1"/>
            </a:lvl8pPr>
            <a:lvl9pPr marL="3311225" indent="0">
              <a:buNone/>
              <a:defRPr sz="144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715250" y="2267905"/>
            <a:ext cx="6478985" cy="33357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11419-BEE4-452A-A039-8888F25DE418}" type="datetimeFigureOut">
              <a:rPr lang="en-US" smtClean="0"/>
              <a:t>1/2/2021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ED7E6-D94D-4B9A-BC14-252ED3A6E5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948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11419-BEE4-452A-A039-8888F25DE418}" type="datetimeFigureOut">
              <a:rPr lang="en-US" smtClean="0"/>
              <a:t>1/2/2021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ED7E6-D94D-4B9A-BC14-252ED3A6E5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880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11419-BEE4-452A-A039-8888F25DE418}" type="datetimeFigureOut">
              <a:rPr lang="en-US" smtClean="0"/>
              <a:t>1/2/2021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ED7E6-D94D-4B9A-BC14-252ED3A6E5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8912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9736" y="413914"/>
            <a:ext cx="4915296" cy="1448700"/>
          </a:xfrm>
        </p:spPr>
        <p:txBody>
          <a:bodyPr anchor="b"/>
          <a:lstStyle>
            <a:lvl1pPr>
              <a:defRPr sz="289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8985" y="893940"/>
            <a:ext cx="7715250" cy="4412210"/>
          </a:xfrm>
        </p:spPr>
        <p:txBody>
          <a:bodyPr/>
          <a:lstStyle>
            <a:lvl1pPr>
              <a:defRPr sz="2897"/>
            </a:lvl1pPr>
            <a:lvl2pPr>
              <a:defRPr sz="2535"/>
            </a:lvl2pPr>
            <a:lvl3pPr>
              <a:defRPr sz="2173"/>
            </a:lvl3pPr>
            <a:lvl4pPr>
              <a:defRPr sz="1811"/>
            </a:lvl4pPr>
            <a:lvl5pPr>
              <a:defRPr sz="1811"/>
            </a:lvl5pPr>
            <a:lvl6pPr>
              <a:defRPr sz="1811"/>
            </a:lvl6pPr>
            <a:lvl7pPr>
              <a:defRPr sz="1811"/>
            </a:lvl7pPr>
            <a:lvl8pPr>
              <a:defRPr sz="1811"/>
            </a:lvl8pPr>
            <a:lvl9pPr>
              <a:defRPr sz="1811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49736" y="1862614"/>
            <a:ext cx="4915296" cy="3450723"/>
          </a:xfrm>
        </p:spPr>
        <p:txBody>
          <a:bodyPr/>
          <a:lstStyle>
            <a:lvl1pPr marL="0" indent="0">
              <a:buNone/>
              <a:defRPr sz="1448"/>
            </a:lvl1pPr>
            <a:lvl2pPr marL="413903" indent="0">
              <a:buNone/>
              <a:defRPr sz="1267"/>
            </a:lvl2pPr>
            <a:lvl3pPr marL="827806" indent="0">
              <a:buNone/>
              <a:defRPr sz="1086"/>
            </a:lvl3pPr>
            <a:lvl4pPr marL="1241709" indent="0">
              <a:buNone/>
              <a:defRPr sz="905"/>
            </a:lvl4pPr>
            <a:lvl5pPr marL="1655613" indent="0">
              <a:buNone/>
              <a:defRPr sz="905"/>
            </a:lvl5pPr>
            <a:lvl6pPr marL="2069516" indent="0">
              <a:buNone/>
              <a:defRPr sz="905"/>
            </a:lvl6pPr>
            <a:lvl7pPr marL="2483419" indent="0">
              <a:buNone/>
              <a:defRPr sz="905"/>
            </a:lvl7pPr>
            <a:lvl8pPr marL="2897322" indent="0">
              <a:buNone/>
              <a:defRPr sz="905"/>
            </a:lvl8pPr>
            <a:lvl9pPr marL="3311225" indent="0">
              <a:buNone/>
              <a:defRPr sz="90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11419-BEE4-452A-A039-8888F25DE418}" type="datetimeFigureOut">
              <a:rPr lang="en-US" smtClean="0"/>
              <a:t>1/2/2021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ED7E6-D94D-4B9A-BC14-252ED3A6E5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6978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9736" y="413914"/>
            <a:ext cx="4915296" cy="1448700"/>
          </a:xfrm>
        </p:spPr>
        <p:txBody>
          <a:bodyPr anchor="b"/>
          <a:lstStyle>
            <a:lvl1pPr>
              <a:defRPr sz="289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478985" y="893940"/>
            <a:ext cx="7715250" cy="4412210"/>
          </a:xfrm>
        </p:spPr>
        <p:txBody>
          <a:bodyPr anchor="t"/>
          <a:lstStyle>
            <a:lvl1pPr marL="0" indent="0">
              <a:buNone/>
              <a:defRPr sz="2897"/>
            </a:lvl1pPr>
            <a:lvl2pPr marL="413903" indent="0">
              <a:buNone/>
              <a:defRPr sz="2535"/>
            </a:lvl2pPr>
            <a:lvl3pPr marL="827806" indent="0">
              <a:buNone/>
              <a:defRPr sz="2173"/>
            </a:lvl3pPr>
            <a:lvl4pPr marL="1241709" indent="0">
              <a:buNone/>
              <a:defRPr sz="1811"/>
            </a:lvl4pPr>
            <a:lvl5pPr marL="1655613" indent="0">
              <a:buNone/>
              <a:defRPr sz="1811"/>
            </a:lvl5pPr>
            <a:lvl6pPr marL="2069516" indent="0">
              <a:buNone/>
              <a:defRPr sz="1811"/>
            </a:lvl6pPr>
            <a:lvl7pPr marL="2483419" indent="0">
              <a:buNone/>
              <a:defRPr sz="1811"/>
            </a:lvl7pPr>
            <a:lvl8pPr marL="2897322" indent="0">
              <a:buNone/>
              <a:defRPr sz="1811"/>
            </a:lvl8pPr>
            <a:lvl9pPr marL="3311225" indent="0">
              <a:buNone/>
              <a:defRPr sz="1811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49736" y="1862614"/>
            <a:ext cx="4915296" cy="3450723"/>
          </a:xfrm>
        </p:spPr>
        <p:txBody>
          <a:bodyPr/>
          <a:lstStyle>
            <a:lvl1pPr marL="0" indent="0">
              <a:buNone/>
              <a:defRPr sz="1448"/>
            </a:lvl1pPr>
            <a:lvl2pPr marL="413903" indent="0">
              <a:buNone/>
              <a:defRPr sz="1267"/>
            </a:lvl2pPr>
            <a:lvl3pPr marL="827806" indent="0">
              <a:buNone/>
              <a:defRPr sz="1086"/>
            </a:lvl3pPr>
            <a:lvl4pPr marL="1241709" indent="0">
              <a:buNone/>
              <a:defRPr sz="905"/>
            </a:lvl4pPr>
            <a:lvl5pPr marL="1655613" indent="0">
              <a:buNone/>
              <a:defRPr sz="905"/>
            </a:lvl5pPr>
            <a:lvl6pPr marL="2069516" indent="0">
              <a:buNone/>
              <a:defRPr sz="905"/>
            </a:lvl6pPr>
            <a:lvl7pPr marL="2483419" indent="0">
              <a:buNone/>
              <a:defRPr sz="905"/>
            </a:lvl7pPr>
            <a:lvl8pPr marL="2897322" indent="0">
              <a:buNone/>
              <a:defRPr sz="905"/>
            </a:lvl8pPr>
            <a:lvl9pPr marL="3311225" indent="0">
              <a:buNone/>
              <a:defRPr sz="90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11419-BEE4-452A-A039-8888F25DE418}" type="datetimeFigureOut">
              <a:rPr lang="en-US" smtClean="0"/>
              <a:t>1/2/2021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ED7E6-D94D-4B9A-BC14-252ED3A6E5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7263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47750" y="330557"/>
            <a:ext cx="13144500" cy="12000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7750" y="1652783"/>
            <a:ext cx="13144500" cy="39393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47750" y="5754558"/>
            <a:ext cx="3429000" cy="3305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8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E11419-BEE4-452A-A039-8888F25DE418}" type="datetimeFigureOut">
              <a:rPr lang="en-US" smtClean="0"/>
              <a:t>1/2/2021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48250" y="5754558"/>
            <a:ext cx="5143500" cy="3305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8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63250" y="5754558"/>
            <a:ext cx="3429000" cy="3305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8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3ED7E6-D94D-4B9A-BC14-252ED3A6E5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1166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827806" rtl="0" eaLnBrk="1" latinLnBrk="0" hangingPunct="1">
        <a:lnSpc>
          <a:spcPct val="90000"/>
        </a:lnSpc>
        <a:spcBef>
          <a:spcPct val="0"/>
        </a:spcBef>
        <a:buNone/>
        <a:defRPr sz="398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6952" indent="-206952" algn="l" defTabSz="827806" rtl="0" eaLnBrk="1" latinLnBrk="0" hangingPunct="1">
        <a:lnSpc>
          <a:spcPct val="90000"/>
        </a:lnSpc>
        <a:spcBef>
          <a:spcPts val="905"/>
        </a:spcBef>
        <a:buFont typeface="Arial" panose="020B0604020202020204" pitchFamily="34" charset="0"/>
        <a:buChar char="•"/>
        <a:defRPr sz="2535" kern="1200">
          <a:solidFill>
            <a:schemeClr val="tx1"/>
          </a:solidFill>
          <a:latin typeface="+mn-lt"/>
          <a:ea typeface="+mn-ea"/>
          <a:cs typeface="+mn-cs"/>
        </a:defRPr>
      </a:lvl1pPr>
      <a:lvl2pPr marL="620855" indent="-206952" algn="l" defTabSz="827806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2173" kern="1200">
          <a:solidFill>
            <a:schemeClr val="tx1"/>
          </a:solidFill>
          <a:latin typeface="+mn-lt"/>
          <a:ea typeface="+mn-ea"/>
          <a:cs typeface="+mn-cs"/>
        </a:defRPr>
      </a:lvl2pPr>
      <a:lvl3pPr marL="1034758" indent="-206952" algn="l" defTabSz="827806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1811" kern="1200">
          <a:solidFill>
            <a:schemeClr val="tx1"/>
          </a:solidFill>
          <a:latin typeface="+mn-lt"/>
          <a:ea typeface="+mn-ea"/>
          <a:cs typeface="+mn-cs"/>
        </a:defRPr>
      </a:lvl3pPr>
      <a:lvl4pPr marL="1448661" indent="-206952" algn="l" defTabSz="827806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1630" kern="1200">
          <a:solidFill>
            <a:schemeClr val="tx1"/>
          </a:solidFill>
          <a:latin typeface="+mn-lt"/>
          <a:ea typeface="+mn-ea"/>
          <a:cs typeface="+mn-cs"/>
        </a:defRPr>
      </a:lvl4pPr>
      <a:lvl5pPr marL="1862564" indent="-206952" algn="l" defTabSz="827806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1630" kern="1200">
          <a:solidFill>
            <a:schemeClr val="tx1"/>
          </a:solidFill>
          <a:latin typeface="+mn-lt"/>
          <a:ea typeface="+mn-ea"/>
          <a:cs typeface="+mn-cs"/>
        </a:defRPr>
      </a:lvl5pPr>
      <a:lvl6pPr marL="2276467" indent="-206952" algn="l" defTabSz="827806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1630" kern="1200">
          <a:solidFill>
            <a:schemeClr val="tx1"/>
          </a:solidFill>
          <a:latin typeface="+mn-lt"/>
          <a:ea typeface="+mn-ea"/>
          <a:cs typeface="+mn-cs"/>
        </a:defRPr>
      </a:lvl6pPr>
      <a:lvl7pPr marL="2690371" indent="-206952" algn="l" defTabSz="827806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1630" kern="1200">
          <a:solidFill>
            <a:schemeClr val="tx1"/>
          </a:solidFill>
          <a:latin typeface="+mn-lt"/>
          <a:ea typeface="+mn-ea"/>
          <a:cs typeface="+mn-cs"/>
        </a:defRPr>
      </a:lvl7pPr>
      <a:lvl8pPr marL="3104274" indent="-206952" algn="l" defTabSz="827806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1630" kern="1200">
          <a:solidFill>
            <a:schemeClr val="tx1"/>
          </a:solidFill>
          <a:latin typeface="+mn-lt"/>
          <a:ea typeface="+mn-ea"/>
          <a:cs typeface="+mn-cs"/>
        </a:defRPr>
      </a:lvl8pPr>
      <a:lvl9pPr marL="3518177" indent="-206952" algn="l" defTabSz="827806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163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27806" rtl="0" eaLnBrk="1" latinLnBrk="0" hangingPunct="1">
        <a:defRPr sz="1630" kern="1200">
          <a:solidFill>
            <a:schemeClr val="tx1"/>
          </a:solidFill>
          <a:latin typeface="+mn-lt"/>
          <a:ea typeface="+mn-ea"/>
          <a:cs typeface="+mn-cs"/>
        </a:defRPr>
      </a:lvl1pPr>
      <a:lvl2pPr marL="413903" algn="l" defTabSz="827806" rtl="0" eaLnBrk="1" latinLnBrk="0" hangingPunct="1">
        <a:defRPr sz="1630" kern="1200">
          <a:solidFill>
            <a:schemeClr val="tx1"/>
          </a:solidFill>
          <a:latin typeface="+mn-lt"/>
          <a:ea typeface="+mn-ea"/>
          <a:cs typeface="+mn-cs"/>
        </a:defRPr>
      </a:lvl2pPr>
      <a:lvl3pPr marL="827806" algn="l" defTabSz="827806" rtl="0" eaLnBrk="1" latinLnBrk="0" hangingPunct="1">
        <a:defRPr sz="1630" kern="1200">
          <a:solidFill>
            <a:schemeClr val="tx1"/>
          </a:solidFill>
          <a:latin typeface="+mn-lt"/>
          <a:ea typeface="+mn-ea"/>
          <a:cs typeface="+mn-cs"/>
        </a:defRPr>
      </a:lvl3pPr>
      <a:lvl4pPr marL="1241709" algn="l" defTabSz="827806" rtl="0" eaLnBrk="1" latinLnBrk="0" hangingPunct="1">
        <a:defRPr sz="1630" kern="1200">
          <a:solidFill>
            <a:schemeClr val="tx1"/>
          </a:solidFill>
          <a:latin typeface="+mn-lt"/>
          <a:ea typeface="+mn-ea"/>
          <a:cs typeface="+mn-cs"/>
        </a:defRPr>
      </a:lvl4pPr>
      <a:lvl5pPr marL="1655613" algn="l" defTabSz="827806" rtl="0" eaLnBrk="1" latinLnBrk="0" hangingPunct="1">
        <a:defRPr sz="1630" kern="1200">
          <a:solidFill>
            <a:schemeClr val="tx1"/>
          </a:solidFill>
          <a:latin typeface="+mn-lt"/>
          <a:ea typeface="+mn-ea"/>
          <a:cs typeface="+mn-cs"/>
        </a:defRPr>
      </a:lvl5pPr>
      <a:lvl6pPr marL="2069516" algn="l" defTabSz="827806" rtl="0" eaLnBrk="1" latinLnBrk="0" hangingPunct="1">
        <a:defRPr sz="1630" kern="1200">
          <a:solidFill>
            <a:schemeClr val="tx1"/>
          </a:solidFill>
          <a:latin typeface="+mn-lt"/>
          <a:ea typeface="+mn-ea"/>
          <a:cs typeface="+mn-cs"/>
        </a:defRPr>
      </a:lvl6pPr>
      <a:lvl7pPr marL="2483419" algn="l" defTabSz="827806" rtl="0" eaLnBrk="1" latinLnBrk="0" hangingPunct="1">
        <a:defRPr sz="1630" kern="1200">
          <a:solidFill>
            <a:schemeClr val="tx1"/>
          </a:solidFill>
          <a:latin typeface="+mn-lt"/>
          <a:ea typeface="+mn-ea"/>
          <a:cs typeface="+mn-cs"/>
        </a:defRPr>
      </a:lvl7pPr>
      <a:lvl8pPr marL="2897322" algn="l" defTabSz="827806" rtl="0" eaLnBrk="1" latinLnBrk="0" hangingPunct="1">
        <a:defRPr sz="1630" kern="1200">
          <a:solidFill>
            <a:schemeClr val="tx1"/>
          </a:solidFill>
          <a:latin typeface="+mn-lt"/>
          <a:ea typeface="+mn-ea"/>
          <a:cs typeface="+mn-cs"/>
        </a:defRPr>
      </a:lvl8pPr>
      <a:lvl9pPr marL="3311225" algn="l" defTabSz="827806" rtl="0" eaLnBrk="1" latinLnBrk="0" hangingPunct="1">
        <a:defRPr sz="163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D9F3658-FE2C-4298-87D9-8AD15E4631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79000" contrast="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1" y="-1371600"/>
            <a:ext cx="15237299" cy="8951913"/>
          </a:xfrm>
          <a:prstGeom prst="rect">
            <a:avLst/>
          </a:prstGeom>
          <a:effectLst>
            <a:glow>
              <a:schemeClr val="accent1">
                <a:alpha val="91000"/>
              </a:schemeClr>
            </a:glow>
          </a:effec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33B2556-96EB-42E4-ADC8-F179F9485F43}"/>
              </a:ext>
            </a:extLst>
          </p:cNvPr>
          <p:cNvSpPr/>
          <p:nvPr/>
        </p:nvSpPr>
        <p:spPr>
          <a:xfrm>
            <a:off x="0" y="-1371601"/>
            <a:ext cx="15240000" cy="8951913"/>
          </a:xfrm>
          <a:prstGeom prst="rect">
            <a:avLst/>
          </a:prstGeom>
          <a:solidFill>
            <a:srgbClr val="0CAD02">
              <a:alpha val="57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Wave 6">
            <a:extLst>
              <a:ext uri="{FF2B5EF4-FFF2-40B4-BE49-F238E27FC236}">
                <a16:creationId xmlns:a16="http://schemas.microsoft.com/office/drawing/2014/main" id="{F5823808-8BCC-4A90-95F8-92EA0BC4A532}"/>
              </a:ext>
            </a:extLst>
          </p:cNvPr>
          <p:cNvSpPr/>
          <p:nvPr/>
        </p:nvSpPr>
        <p:spPr>
          <a:xfrm>
            <a:off x="-1" y="4836694"/>
            <a:ext cx="15238649" cy="3741822"/>
          </a:xfrm>
          <a:prstGeom prst="wave">
            <a:avLst/>
          </a:prstGeom>
          <a:solidFill>
            <a:schemeClr val="bg1"/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8174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D9F3658-FE2C-4298-87D9-8AD15E4631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1" y="-1371600"/>
            <a:ext cx="15237299" cy="8951913"/>
          </a:xfrm>
          <a:prstGeom prst="rect">
            <a:avLst/>
          </a:prstGeom>
          <a:effectLst>
            <a:glow>
              <a:schemeClr val="accent1">
                <a:alpha val="91000"/>
              </a:schemeClr>
            </a:glow>
          </a:effec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30BB06B-D1E9-412B-895D-6E4FF43596F3}"/>
              </a:ext>
            </a:extLst>
          </p:cNvPr>
          <p:cNvSpPr/>
          <p:nvPr/>
        </p:nvSpPr>
        <p:spPr>
          <a:xfrm>
            <a:off x="-144379" y="-1371600"/>
            <a:ext cx="15384379" cy="8843211"/>
          </a:xfrm>
          <a:prstGeom prst="rect">
            <a:avLst/>
          </a:prstGeom>
          <a:solidFill>
            <a:schemeClr val="tx1">
              <a:alpha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BB88F1-6BE4-4585-B42F-712C174EE9E0}"/>
              </a:ext>
            </a:extLst>
          </p:cNvPr>
          <p:cNvSpPr txBox="1"/>
          <p:nvPr/>
        </p:nvSpPr>
        <p:spPr>
          <a:xfrm>
            <a:off x="1060704" y="1005840"/>
            <a:ext cx="1313078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i="1" dirty="0">
                <a:solidFill>
                  <a:schemeClr val="bg1"/>
                </a:solidFill>
                <a:latin typeface="Arial Black" panose="020B0A04020102020204" pitchFamily="34" charset="0"/>
              </a:rPr>
              <a:t>“I never use valuation to time the market. I use liquidity considerations and technical analysis…”</a:t>
            </a:r>
          </a:p>
          <a:p>
            <a:r>
              <a:rPr lang="en-US" sz="3600" i="1" dirty="0">
                <a:solidFill>
                  <a:schemeClr val="bg1"/>
                </a:solidFill>
                <a:latin typeface="Arial Black" panose="020B0A04020102020204" pitchFamily="34" charset="0"/>
              </a:rPr>
              <a:t>													</a:t>
            </a:r>
            <a:r>
              <a:rPr lang="en-US" sz="3600" dirty="0">
                <a:solidFill>
                  <a:schemeClr val="bg1"/>
                </a:solidFill>
                <a:latin typeface="Arial Black" panose="020B0A04020102020204" pitchFamily="34" charset="0"/>
              </a:rPr>
              <a:t>- Stan </a:t>
            </a:r>
            <a:r>
              <a:rPr lang="en-US" sz="3600" dirty="0" err="1">
                <a:solidFill>
                  <a:schemeClr val="bg1"/>
                </a:solidFill>
                <a:latin typeface="Arial Black" panose="020B0A04020102020204" pitchFamily="34" charset="0"/>
              </a:rPr>
              <a:t>Druckenmiller</a:t>
            </a:r>
            <a:endParaRPr lang="en-US" sz="36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8" name="Wave 7">
            <a:extLst>
              <a:ext uri="{FF2B5EF4-FFF2-40B4-BE49-F238E27FC236}">
                <a16:creationId xmlns:a16="http://schemas.microsoft.com/office/drawing/2014/main" id="{1EC034F6-CA99-40C3-8027-958AAFBC01E0}"/>
              </a:ext>
            </a:extLst>
          </p:cNvPr>
          <p:cNvSpPr/>
          <p:nvPr/>
        </p:nvSpPr>
        <p:spPr>
          <a:xfrm>
            <a:off x="1351" y="4136961"/>
            <a:ext cx="15238649" cy="3741822"/>
          </a:xfrm>
          <a:prstGeom prst="wave">
            <a:avLst/>
          </a:prstGeom>
          <a:solidFill>
            <a:srgbClr val="1B1C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6102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6006BE0-AD61-479B-8CE7-04DA363B47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6253" y="-1442234"/>
            <a:ext cx="15240000" cy="9652726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30BB06B-D1E9-412B-895D-6E4FF43596F3}"/>
              </a:ext>
            </a:extLst>
          </p:cNvPr>
          <p:cNvSpPr/>
          <p:nvPr/>
        </p:nvSpPr>
        <p:spPr>
          <a:xfrm>
            <a:off x="-96253" y="-1154003"/>
            <a:ext cx="15324221" cy="8939625"/>
          </a:xfrm>
          <a:prstGeom prst="rect">
            <a:avLst/>
          </a:prstGeom>
          <a:solidFill>
            <a:schemeClr val="tx1">
              <a:alpha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BB88F1-6BE4-4585-B42F-712C174EE9E0}"/>
              </a:ext>
            </a:extLst>
          </p:cNvPr>
          <p:cNvSpPr txBox="1"/>
          <p:nvPr/>
        </p:nvSpPr>
        <p:spPr>
          <a:xfrm>
            <a:off x="1432720" y="2005165"/>
            <a:ext cx="131307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Arial Black" panose="020B0A04020102020204" pitchFamily="34" charset="0"/>
              </a:rPr>
              <a:t>Spot trends with leading technical indicators BEFORE your next trade.</a:t>
            </a:r>
          </a:p>
        </p:txBody>
      </p:sp>
      <p:sp>
        <p:nvSpPr>
          <p:cNvPr id="7" name="Wave 6">
            <a:extLst>
              <a:ext uri="{FF2B5EF4-FFF2-40B4-BE49-F238E27FC236}">
                <a16:creationId xmlns:a16="http://schemas.microsoft.com/office/drawing/2014/main" id="{86496993-5C71-43F6-B9C3-3AE1411F5A39}"/>
              </a:ext>
            </a:extLst>
          </p:cNvPr>
          <p:cNvSpPr/>
          <p:nvPr/>
        </p:nvSpPr>
        <p:spPr>
          <a:xfrm>
            <a:off x="1351" y="4136961"/>
            <a:ext cx="15238649" cy="3741822"/>
          </a:xfrm>
          <a:prstGeom prst="wave">
            <a:avLst/>
          </a:prstGeom>
          <a:solidFill>
            <a:srgbClr val="1B1C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2444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A3F9311-BA47-4B9D-9E52-F337EE49FA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04319"/>
            <a:ext cx="15240000" cy="801303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30BB06B-D1E9-412B-895D-6E4FF43596F3}"/>
              </a:ext>
            </a:extLst>
          </p:cNvPr>
          <p:cNvSpPr/>
          <p:nvPr/>
        </p:nvSpPr>
        <p:spPr>
          <a:xfrm>
            <a:off x="-878308" y="-1804319"/>
            <a:ext cx="17229224" cy="8988008"/>
          </a:xfrm>
          <a:prstGeom prst="rect">
            <a:avLst/>
          </a:prstGeom>
          <a:solidFill>
            <a:schemeClr val="tx1">
              <a:alpha val="7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BB88F1-6BE4-4585-B42F-712C174EE9E0}"/>
              </a:ext>
            </a:extLst>
          </p:cNvPr>
          <p:cNvSpPr txBox="1"/>
          <p:nvPr/>
        </p:nvSpPr>
        <p:spPr>
          <a:xfrm>
            <a:off x="1219200" y="844643"/>
            <a:ext cx="131307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Arial Black" panose="020B0A04020102020204" pitchFamily="34" charset="0"/>
              </a:rPr>
              <a:t>Share your due diligence and connect with other traders to find the next play</a:t>
            </a:r>
          </a:p>
        </p:txBody>
      </p:sp>
      <p:sp>
        <p:nvSpPr>
          <p:cNvPr id="7" name="Wave 6">
            <a:extLst>
              <a:ext uri="{FF2B5EF4-FFF2-40B4-BE49-F238E27FC236}">
                <a16:creationId xmlns:a16="http://schemas.microsoft.com/office/drawing/2014/main" id="{3E8F9DEF-C4A6-43C4-AB46-9DDA6C12A677}"/>
              </a:ext>
            </a:extLst>
          </p:cNvPr>
          <p:cNvSpPr/>
          <p:nvPr/>
        </p:nvSpPr>
        <p:spPr>
          <a:xfrm>
            <a:off x="1351" y="4136961"/>
            <a:ext cx="15238649" cy="3741822"/>
          </a:xfrm>
          <a:prstGeom prst="wave">
            <a:avLst/>
          </a:prstGeom>
          <a:solidFill>
            <a:srgbClr val="1B1C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396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1857</TotalTime>
  <Words>59</Words>
  <Application>Microsoft Office PowerPoint</Application>
  <PresentationFormat>Custom</PresentationFormat>
  <Paragraphs>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Arial Black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Jacob Anderson</dc:creator>
  <cp:lastModifiedBy>Jacob Anderson</cp:lastModifiedBy>
  <cp:revision>14</cp:revision>
  <dcterms:created xsi:type="dcterms:W3CDTF">2020-08-23T01:27:28Z</dcterms:created>
  <dcterms:modified xsi:type="dcterms:W3CDTF">2021-01-03T08:53:35Z</dcterms:modified>
</cp:coreProperties>
</file>

<file path=docProps/thumbnail.jpeg>
</file>